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3502789366" r:id="rId1"/>
  </p:sldMasterIdLst>
  <p:notesMasterIdLst>
    <p:notesMasterId r:id="rId15"/>
  </p:notesMasterIdLst>
  <p:sldIdLst>
    <p:sldId id="1905173137" r:id="rId2"/>
    <p:sldId id="141135356" r:id="rId3"/>
    <p:sldId id="1905173126" r:id="rId4"/>
    <p:sldId id="1905173146" r:id="rId5"/>
    <p:sldId id="1905173135" r:id="rId6"/>
    <p:sldId id="1905173147" r:id="rId7"/>
    <p:sldId id="1905173149" r:id="rId8"/>
    <p:sldId id="1905173148" r:id="rId9"/>
    <p:sldId id="1905173140" r:id="rId10"/>
    <p:sldId id="1905173141" r:id="rId11"/>
    <p:sldId id="1905173150" r:id="rId12"/>
    <p:sldId id="1905173151" r:id="rId13"/>
    <p:sldId id="1905173138" r:id="rId14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206FD-5298-4E15-A28B-82C8B614AFEE}" type="datetimeFigureOut">
              <a:rPr lang="zh-CN" altLang="en-US" smtClean="0"/>
              <a:t>2018/1/7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86367-E3BC-402C-88D7-76B615C0D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69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86367-E3BC-402C-88D7-76B615C0D6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2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50353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282875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13592" y="-1772332"/>
            <a:ext cx="11997583" cy="111795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BB8765-BB5C-4699-A9F1-E2FEA24B4844}"/>
              </a:ext>
            </a:extLst>
          </p:cNvPr>
          <p:cNvSpPr txBox="1"/>
          <p:nvPr/>
        </p:nvSpPr>
        <p:spPr>
          <a:xfrm>
            <a:off x="4332926" y="1539570"/>
            <a:ext cx="1006231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800" dirty="0">
                <a:solidFill>
                  <a:schemeClr val="bg1"/>
                </a:solidFill>
              </a:rPr>
              <a:t>图解普林斯顿</a:t>
            </a:r>
            <a:endParaRPr lang="en-US" altLang="zh-CN" sz="11800" dirty="0">
              <a:solidFill>
                <a:schemeClr val="bg1"/>
              </a:solidFill>
            </a:endParaRPr>
          </a:p>
          <a:p>
            <a:pPr algn="ctr"/>
            <a:r>
              <a:rPr lang="zh-CN" altLang="en-US" sz="11800" dirty="0">
                <a:solidFill>
                  <a:schemeClr val="bg1"/>
                </a:solidFill>
              </a:rPr>
              <a:t>微积分读本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31F8D70-5337-46CF-A9C7-471776EEF1AD}"/>
              </a:ext>
            </a:extLst>
          </p:cNvPr>
          <p:cNvGrpSpPr/>
          <p:nvPr/>
        </p:nvGrpSpPr>
        <p:grpSpPr>
          <a:xfrm>
            <a:off x="6134805" y="6108925"/>
            <a:ext cx="3778122" cy="2060314"/>
            <a:chOff x="5885421" y="6025797"/>
            <a:chExt cx="3725251" cy="203102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423D844-4E63-473B-9D63-A05E0DB90AF4}"/>
                </a:ext>
              </a:extLst>
            </p:cNvPr>
            <p:cNvGrpSpPr/>
            <p:nvPr/>
          </p:nvGrpSpPr>
          <p:grpSpPr>
            <a:xfrm>
              <a:off x="5885421" y="6025797"/>
              <a:ext cx="3694997" cy="1227058"/>
              <a:chOff x="7603972" y="7852480"/>
              <a:chExt cx="3520227" cy="1018351"/>
            </a:xfrm>
          </p:grpSpPr>
          <p:pic>
            <p:nvPicPr>
              <p:cNvPr id="7" name="Picture" descr="Picture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03972" y="7852480"/>
                <a:ext cx="3520227" cy="1018351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F5F7F1-EAAD-4C34-A8C4-4B45BA376561}"/>
                  </a:ext>
                </a:extLst>
              </p:cNvPr>
              <p:cNvSpPr txBox="1"/>
              <p:nvPr/>
            </p:nvSpPr>
            <p:spPr>
              <a:xfrm>
                <a:off x="7840928" y="8094223"/>
                <a:ext cx="31110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由  </a:t>
                </a:r>
                <a:r>
                  <a:rPr lang="zh-CN" altLang="en-US" sz="2800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遇见数学 </a:t>
                </a:r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倾情制作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99659C-9007-490F-A166-38EF4B66D0E3}"/>
                </a:ext>
              </a:extLst>
            </p:cNvPr>
            <p:cNvSpPr txBox="1"/>
            <p:nvPr/>
          </p:nvSpPr>
          <p:spPr>
            <a:xfrm>
              <a:off x="5885421" y="7533605"/>
              <a:ext cx="3725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微信公众号</a:t>
              </a:r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: MeetMath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6811BD31-9D2E-4C3D-AB15-EF8352788F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6430" y="6130205"/>
            <a:ext cx="1926620" cy="19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11 罗尔定理">
            <a:hlinkClick r:id="" action="ppaction://media"/>
            <a:extLst>
              <a:ext uri="{FF2B5EF4-FFF2-40B4-BE49-F238E27FC236}">
                <a16:creationId xmlns:a16="http://schemas.microsoft.com/office/drawing/2014/main" id="{EAA0D611-1A03-4240-B390-E33F7A707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4694" y="1178093"/>
            <a:ext cx="10828198" cy="83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3" name="11 中值定理">
            <a:hlinkClick r:id="" action="ppaction://media"/>
            <a:extLst>
              <a:ext uri="{FF2B5EF4-FFF2-40B4-BE49-F238E27FC236}">
                <a16:creationId xmlns:a16="http://schemas.microsoft.com/office/drawing/2014/main" id="{2D2F87E4-D5F8-436B-8E66-6651863AE6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5296" y="1113381"/>
            <a:ext cx="10357405" cy="83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11 二阶导数和图像">
            <a:hlinkClick r:id="" action="ppaction://media"/>
            <a:extLst>
              <a:ext uri="{FF2B5EF4-FFF2-40B4-BE49-F238E27FC236}">
                <a16:creationId xmlns:a16="http://schemas.microsoft.com/office/drawing/2014/main" id="{27A2CF07-41C9-4A9F-BA10-37DC757F3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6551" y="554234"/>
            <a:ext cx="10425395" cy="925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91045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92" y="392959"/>
            <a:ext cx="12117321" cy="9501081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6091" y="2628289"/>
            <a:ext cx="12359699" cy="1882352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4552" y="4510641"/>
            <a:ext cx="2829633" cy="8185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592A45-7F87-4C08-8E39-18363A1E80B0}"/>
              </a:ext>
            </a:extLst>
          </p:cNvPr>
          <p:cNvSpPr txBox="1"/>
          <p:nvPr/>
        </p:nvSpPr>
        <p:spPr>
          <a:xfrm>
            <a:off x="7533387" y="4627539"/>
            <a:ext cx="228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遇见数学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27C333-8D84-4360-B9F2-C64D9DBF63F9}"/>
              </a:ext>
            </a:extLst>
          </p:cNvPr>
          <p:cNvSpPr txBox="1"/>
          <p:nvPr/>
        </p:nvSpPr>
        <p:spPr>
          <a:xfrm>
            <a:off x="6984552" y="8374505"/>
            <a:ext cx="5372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更多内容请关注微信公众号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: MeetMath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73C5D83D-6E35-4248-9455-DC55D2C6B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7036" y="5713639"/>
            <a:ext cx="2064663" cy="20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-14651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540" y="518070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3585724" y="3435340"/>
            <a:ext cx="226291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9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5848643" y="4769427"/>
            <a:ext cx="1034129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指数函数和对数函数</a:t>
            </a:r>
            <a:endParaRPr lang="zh-CN" altLang="en-US" sz="88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01 指数函数">
            <a:hlinkClick r:id="" action="ppaction://media"/>
            <a:extLst>
              <a:ext uri="{FF2B5EF4-FFF2-40B4-BE49-F238E27FC236}">
                <a16:creationId xmlns:a16="http://schemas.microsoft.com/office/drawing/2014/main" id="{2A228E0A-3E74-46D2-8F3C-3E383292E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49620" y="2623379"/>
            <a:ext cx="7157874" cy="5502311"/>
          </a:xfrm>
          <a:prstGeom prst="rect">
            <a:avLst/>
          </a:prstGeom>
        </p:spPr>
      </p:pic>
      <p:pic>
        <p:nvPicPr>
          <p:cNvPr id="5" name="01 对数函数">
            <a:hlinkClick r:id="" action="ppaction://media"/>
            <a:extLst>
              <a:ext uri="{FF2B5EF4-FFF2-40B4-BE49-F238E27FC236}">
                <a16:creationId xmlns:a16="http://schemas.microsoft.com/office/drawing/2014/main" id="{94C72C42-28EC-4BB6-BE74-57CFAA3B63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80508" y="2623379"/>
            <a:ext cx="7578182" cy="55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234" y="-5345174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09 对数函数指数函数及反函数">
            <a:hlinkClick r:id="" action="ppaction://media"/>
            <a:extLst>
              <a:ext uri="{FF2B5EF4-FFF2-40B4-BE49-F238E27FC236}">
                <a16:creationId xmlns:a16="http://schemas.microsoft.com/office/drawing/2014/main" id="{8C1FC3B9-1741-4A07-85E8-E9D1D01B9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16560" y="549589"/>
            <a:ext cx="7741228" cy="91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4270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540" y="518070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2610540" y="3435340"/>
            <a:ext cx="323810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6047755" y="2696010"/>
            <a:ext cx="7622600" cy="36625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反函数和</a:t>
            </a:r>
            <a:endParaRPr lang="en-US" altLang="zh-CN" sz="1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1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反三角函数</a:t>
            </a:r>
            <a:endParaRPr lang="zh-CN" altLang="en-US" sz="1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1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10 反正弦函数">
            <a:hlinkClick r:id="" action="ppaction://media"/>
            <a:extLst>
              <a:ext uri="{FF2B5EF4-FFF2-40B4-BE49-F238E27FC236}">
                <a16:creationId xmlns:a16="http://schemas.microsoft.com/office/drawing/2014/main" id="{0DBAB930-8D2B-445D-B44C-90E877FF1F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15708" y="773799"/>
            <a:ext cx="7056583" cy="8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7" name="10 反正切函数">
            <a:hlinkClick r:id="" action="ppaction://media"/>
            <a:extLst>
              <a:ext uri="{FF2B5EF4-FFF2-40B4-BE49-F238E27FC236}">
                <a16:creationId xmlns:a16="http://schemas.microsoft.com/office/drawing/2014/main" id="{D9995816-8147-42EF-80EB-46617E6F3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25889" y="1660447"/>
            <a:ext cx="12419301" cy="78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427018"/>
            <a:ext cx="18287999" cy="12469090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540" y="518070"/>
            <a:ext cx="9014926" cy="85027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E1C203-4694-46D1-8445-6AF3EE0E1E76}"/>
              </a:ext>
            </a:extLst>
          </p:cNvPr>
          <p:cNvSpPr/>
          <p:nvPr/>
        </p:nvSpPr>
        <p:spPr>
          <a:xfrm>
            <a:off x="2610540" y="3435340"/>
            <a:ext cx="323810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1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zh-CN" altLang="en-US" sz="2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A89D94-7437-499B-A916-BB738E6FFEB9}"/>
              </a:ext>
            </a:extLst>
          </p:cNvPr>
          <p:cNvSpPr/>
          <p:nvPr/>
        </p:nvSpPr>
        <p:spPr>
          <a:xfrm>
            <a:off x="5848643" y="4379337"/>
            <a:ext cx="7622600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导数和图像</a:t>
            </a:r>
            <a:endParaRPr lang="zh-CN" altLang="en-US" sz="11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847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5107" y="-5054229"/>
            <a:ext cx="11477785" cy="1121692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169" y="8954054"/>
            <a:ext cx="3597005" cy="559147"/>
          </a:xfrm>
          <a:prstGeom prst="rect">
            <a:avLst/>
          </a:prstGeom>
        </p:spPr>
      </p:pic>
      <p:pic>
        <p:nvPicPr>
          <p:cNvPr id="4" name="11 全局最大值和最小值">
            <a:hlinkClick r:id="" action="ppaction://media"/>
            <a:extLst>
              <a:ext uri="{FF2B5EF4-FFF2-40B4-BE49-F238E27FC236}">
                <a16:creationId xmlns:a16="http://schemas.microsoft.com/office/drawing/2014/main" id="{69C3D741-10F0-4838-B5D8-7BB017C81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93960" y="773799"/>
            <a:ext cx="10900078" cy="92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</TotalTime>
  <Words>40</Words>
  <Application>Microsoft Office PowerPoint</Application>
  <PresentationFormat>自定义</PresentationFormat>
  <Paragraphs>14</Paragraphs>
  <Slides>13</Slides>
  <Notes>1</Notes>
  <HiddenSlides>0</HiddenSlides>
  <MMClips>9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Arial</vt:lpstr>
      <vt:lpstr>Arial Black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李想</cp:lastModifiedBy>
  <cp:revision>57</cp:revision>
  <dcterms:modified xsi:type="dcterms:W3CDTF">2018-01-07T16:44:45Z</dcterms:modified>
</cp:coreProperties>
</file>